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096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9059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019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243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4553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4626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203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2141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2390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28843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1924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6E2E-6CED-436D-942D-9BAD650271DD}" type="datetimeFigureOut">
              <a:rPr lang="ru-RU" smtClean="0"/>
              <a:pPr/>
              <a:t>12.07.2011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6B031-361C-4F85-953C-E9EAEF1709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156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8000"/>
                </a:solidFill>
              </a:rPr>
              <a:t>Реализация образовательного проекта «Родной край»</a:t>
            </a:r>
            <a:br>
              <a:rPr lang="ru-RU" sz="6000" b="1" dirty="0" smtClean="0">
                <a:solidFill>
                  <a:srgbClr val="008000"/>
                </a:solidFill>
              </a:rPr>
            </a:br>
            <a:r>
              <a:rPr lang="ru-RU" sz="2800" b="1" dirty="0" smtClean="0">
                <a:solidFill>
                  <a:srgbClr val="008000"/>
                </a:solidFill>
              </a:rPr>
              <a:t>План действий</a:t>
            </a:r>
            <a:endParaRPr lang="ru-RU" sz="6000" b="1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Самсонова Татьяна Владимировна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МДОУ № 41 </a:t>
            </a:r>
            <a:r>
              <a:rPr lang="ru-RU" i="1" dirty="0" smtClean="0">
                <a:solidFill>
                  <a:srgbClr val="FF0000"/>
                </a:solidFill>
              </a:rPr>
              <a:t>«Ладушки»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Воспитатель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043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</a:rPr>
              <a:t>Дальние цели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Воспитание гражданина и патриота своей </a:t>
            </a:r>
            <a:r>
              <a:rPr lang="ru-RU" i="1" dirty="0" err="1" smtClean="0">
                <a:solidFill>
                  <a:srgbClr val="FF0000"/>
                </a:solidFill>
              </a:rPr>
              <a:t>страны,формирование</a:t>
            </a:r>
            <a:r>
              <a:rPr lang="ru-RU" i="1" dirty="0" smtClean="0">
                <a:solidFill>
                  <a:srgbClr val="FF0000"/>
                </a:solidFill>
              </a:rPr>
              <a:t> нравственных ценностей.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8999"/>
            <a:ext cx="2476203" cy="27363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29676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</a:rPr>
              <a:t>Ближние цели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Создание условий для развития познавательного процесса к истории малой Родины и воспитания чувства любви к ней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3185067" cy="25261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30812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8000"/>
                </a:solidFill>
              </a:rPr>
              <a:t>Педагогические задачи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Формирование у детей основы нравственного сознания личности и начала самосознания личности;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Способствовать обогащению представлений о прошлом малой Родины;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Знакомить детей с традициями и обычаями Владимирского края;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Поддерживать познавательно-созидательное отношение к окружающему миру Владимирской природы.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402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Модель познания родного края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Младшие группы: «Я и моя семья»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Средняя группа: «Родной город»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Старшая группа: «</a:t>
            </a:r>
            <a:r>
              <a:rPr lang="ru-RU" i="1" dirty="0" err="1" smtClean="0">
                <a:solidFill>
                  <a:srgbClr val="FF0000"/>
                </a:solidFill>
              </a:rPr>
              <a:t>Растения,животные</a:t>
            </a:r>
            <a:r>
              <a:rPr lang="ru-RU" i="1" dirty="0" smtClean="0">
                <a:solidFill>
                  <a:srgbClr val="FF0000"/>
                </a:solidFill>
              </a:rPr>
              <a:t>», «Население»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Подготовительная группа: «Население и его культура»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252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Основные направления реализации проекта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Разработать и провести циклы занятий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Создать мини-музей боевой и трудовой славы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Организация творческой деятельности воспитателей, детей, родителей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Оснащение предметно-развивающей среды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2899546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7359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Предполагаемый результат 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Ребёнок узнаёт историю своего региона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Ребёнок научится бережно относится к животным и растениям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Ребёнок осознает себя и этапы своего развития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Ребёнок научится понимать себя как часть общества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Ребёнок-патриот и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созидатель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813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5987008" cy="796950"/>
          </a:xfrm>
        </p:spPr>
        <p:txBody>
          <a:bodyPr/>
          <a:lstStyle/>
          <a:p>
            <a:r>
              <a:rPr lang="ru-RU" dirty="0" smtClean="0"/>
              <a:t>План-график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117570"/>
              </p:ext>
            </p:extLst>
          </p:nvPr>
        </p:nvGraphicFramePr>
        <p:xfrm>
          <a:off x="357158" y="857232"/>
          <a:ext cx="8229600" cy="56184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Месяц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Содержание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Педагогический инструмент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Разработать и провести циклы занятий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Текстовый редактор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Создать мини-музей боевой и трудовой славы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Текстовый редактор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Организация творческой деятельности воспитателей, детей, родителей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Опросный лист</a:t>
                      </a:r>
                    </a:p>
                    <a:p>
                      <a:r>
                        <a:rPr lang="ru-RU" dirty="0" smtClean="0"/>
                        <a:t>Презентации</a:t>
                      </a:r>
                    </a:p>
                    <a:p>
                      <a:r>
                        <a:rPr lang="ru-RU" dirty="0" smtClean="0"/>
                        <a:t>Таблицы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Оснащение предметно-развивающей среды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Текстовый редактор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945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00">
        <p:pull/>
      </p:transition>
    </mc:Choice>
    <mc:Fallback>
      <p:transition spd="slow" advTm="3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231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Реализация образовательного проекта «Родной край» План действий</vt:lpstr>
      <vt:lpstr>Дальние цели</vt:lpstr>
      <vt:lpstr>Ближние цели</vt:lpstr>
      <vt:lpstr>Педагогические задачи</vt:lpstr>
      <vt:lpstr>Модель познания родного края</vt:lpstr>
      <vt:lpstr>Основные направления реализации проекта</vt:lpstr>
      <vt:lpstr>Предполагаемый результат </vt:lpstr>
      <vt:lpstr>План-график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 «Родной край»</dc:title>
  <dc:creator>Антон</dc:creator>
  <cp:lastModifiedBy>IMC</cp:lastModifiedBy>
  <cp:revision>16</cp:revision>
  <dcterms:created xsi:type="dcterms:W3CDTF">2011-06-21T20:03:23Z</dcterms:created>
  <dcterms:modified xsi:type="dcterms:W3CDTF">2011-07-12T05:33:10Z</dcterms:modified>
</cp:coreProperties>
</file>